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5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5" Type="http://schemas.openxmlformats.org/officeDocument/2006/relationships/image" Target="../media/image2.png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3000"/>
            <a:lum/>
          </a:blip>
          <a:srcRect/>
          <a:stretch>
            <a:fillRect l="14000" r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3657600"/>
            <a:ext cx="7772400" cy="1470025"/>
          </a:xfrm>
        </p:spPr>
        <p:txBody>
          <a:bodyPr>
            <a:noAutofit/>
          </a:bodyPr>
          <a:lstStyle/>
          <a:p>
            <a:r>
              <a:rPr lang="ru-RU" sz="10000" b="1" dirty="0" smtClean="0">
                <a:solidFill>
                  <a:srgbClr val="FF0000"/>
                </a:solidFill>
                <a:latin typeface="Arial Narrow" pitchFamily="34" charset="0"/>
              </a:rPr>
              <a:t>Будь вежливым</a:t>
            </a:r>
            <a:endParaRPr lang="ru-RU" sz="10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~PP932.WAV">
            <a:hlinkClick r:id="" action="ppaction://media"/>
          </p:cNvPr>
          <p:cNvPicPr>
            <a:picLocks noRot="1" noChangeAspect="1"/>
          </p:cNvPicPr>
          <p:nvPr>
            <a:wavAudioFile r:embed="rId1" name="~PP932.WAV"/>
          </p:nvPr>
        </p:nvPicPr>
        <p:blipFill>
          <a:blip r:embed="rId4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09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пасиб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52400"/>
            <a:ext cx="4525963" cy="4525963"/>
          </a:xfrm>
        </p:spPr>
      </p:pic>
      <p:pic>
        <p:nvPicPr>
          <p:cNvPr id="5" name="Содержимое 3" descr="спасиб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25963" cy="4525963"/>
          </a:xfrm>
          <a:prstGeom prst="rect">
            <a:avLst/>
          </a:prstGeom>
        </p:spPr>
      </p:pic>
      <p:pic>
        <p:nvPicPr>
          <p:cNvPr id="6" name="Содержимое 3" descr="спасиб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838200"/>
            <a:ext cx="5181600" cy="5181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29200"/>
            <a:ext cx="5410200" cy="1524000"/>
          </a:xfrm>
        </p:spPr>
        <p:txBody>
          <a:bodyPr>
            <a:noAutofit/>
          </a:bodyPr>
          <a:lstStyle/>
          <a:p>
            <a:r>
              <a:rPr lang="ru-RU" sz="12000" b="1" dirty="0" smtClean="0">
                <a:solidFill>
                  <a:srgbClr val="FF0000"/>
                </a:solidFill>
                <a:latin typeface="Arial Narrow" pitchFamily="34" charset="0"/>
              </a:rPr>
              <a:t>спасибо</a:t>
            </a:r>
            <a:endParaRPr lang="ru-RU" sz="12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9" name="~PP3758.WAV">
            <a:hlinkClick r:id="" action="ppaction://media"/>
          </p:cNvPr>
          <p:cNvPicPr>
            <a:picLocks noRot="1" noChangeAspect="1"/>
          </p:cNvPicPr>
          <p:nvPr>
            <a:wavAudioFile r:embed="rId1" name="~PP3758.WAV"/>
          </p:nvPr>
        </p:nvPicPr>
        <p:blipFill>
          <a:blip r:embed="rId5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824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953000"/>
            <a:ext cx="8915400" cy="1905000"/>
          </a:xfrm>
        </p:spPr>
        <p:txBody>
          <a:bodyPr>
            <a:noAutofit/>
          </a:bodyPr>
          <a:lstStyle/>
          <a:p>
            <a:r>
              <a:rPr lang="ru-RU" sz="12000" b="1" dirty="0" smtClean="0">
                <a:solidFill>
                  <a:srgbClr val="FF0000"/>
                </a:solidFill>
                <a:latin typeface="Arial Narrow" pitchFamily="34" charset="0"/>
              </a:rPr>
              <a:t>Добрый день </a:t>
            </a:r>
            <a:endParaRPr lang="ru-RU" sz="12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4" name="Содержимое 3" descr="добрый день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05000" y="0"/>
            <a:ext cx="5029200" cy="5029200"/>
          </a:xfrm>
        </p:spPr>
      </p:pic>
      <p:pic>
        <p:nvPicPr>
          <p:cNvPr id="7" name="~PP2472.WAV">
            <a:hlinkClick r:id="" action="ppaction://media"/>
          </p:cNvPr>
          <p:cNvPicPr>
            <a:picLocks noRot="1" noChangeAspect="1"/>
          </p:cNvPicPr>
          <p:nvPr>
            <a:wavAudioFile r:embed="rId1" name="~PP2472.WAV"/>
          </p:nvPr>
        </p:nvPicPr>
        <p:blipFill>
          <a:blip r:embed="rId4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80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143000"/>
          </a:xfrm>
        </p:spPr>
        <p:txBody>
          <a:bodyPr>
            <a:noAutofit/>
          </a:bodyPr>
          <a:lstStyle/>
          <a:p>
            <a:r>
              <a:rPr lang="ru-RU" sz="12000" b="1" dirty="0" smtClean="0">
                <a:solidFill>
                  <a:srgbClr val="FF0000"/>
                </a:solidFill>
                <a:latin typeface="Arial Narrow" pitchFamily="34" charset="0"/>
              </a:rPr>
              <a:t>спасибо</a:t>
            </a:r>
            <a:endParaRPr lang="ru-RU" sz="12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4" name="Содержимое 3" descr="спасибо маме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38400" y="-1"/>
            <a:ext cx="3505200" cy="5202523"/>
          </a:xfrm>
        </p:spPr>
      </p:pic>
      <p:pic>
        <p:nvPicPr>
          <p:cNvPr id="7" name="~PP1686.WAV">
            <a:hlinkClick r:id="" action="ppaction://media"/>
          </p:cNvPr>
          <p:cNvPicPr>
            <a:picLocks noRot="1" noChangeAspect="1"/>
          </p:cNvPicPr>
          <p:nvPr>
            <a:wavAudioFile r:embed="rId1" name="~PP1686.WAV"/>
          </p:nvPr>
        </p:nvPicPr>
        <p:blipFill>
          <a:blip r:embed="rId4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731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400"/>
            <a:ext cx="9144000" cy="1143000"/>
          </a:xfrm>
        </p:spPr>
        <p:txBody>
          <a:bodyPr>
            <a:noAutofit/>
          </a:bodyPr>
          <a:lstStyle/>
          <a:p>
            <a:r>
              <a:rPr lang="ru-RU" sz="12000" b="1" dirty="0" smtClean="0">
                <a:solidFill>
                  <a:srgbClr val="FF0000"/>
                </a:solidFill>
                <a:latin typeface="Arial Narrow" pitchFamily="34" charset="0"/>
              </a:rPr>
              <a:t>здравствуйте</a:t>
            </a:r>
            <a:endParaRPr lang="ru-RU" sz="12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4" name="Содержимое 3" descr="здравствуйте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9600" y="0"/>
            <a:ext cx="8085222" cy="5181600"/>
          </a:xfrm>
        </p:spPr>
      </p:pic>
      <p:pic>
        <p:nvPicPr>
          <p:cNvPr id="7" name="~PP1932.WAV">
            <a:hlinkClick r:id="" action="ppaction://media"/>
          </p:cNvPr>
          <p:cNvPicPr>
            <a:picLocks noRot="1" noChangeAspect="1"/>
          </p:cNvPicPr>
          <p:nvPr>
            <a:wavAudioFile r:embed="rId1" name="~PP1932.WAV"/>
          </p:nvPr>
        </p:nvPicPr>
        <p:blipFill>
          <a:blip r:embed="rId4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834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2400" y="4419600"/>
            <a:ext cx="5943600" cy="2438400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Arial Narrow" pitchFamily="34" charset="0"/>
              </a:rPr>
              <a:t>Прости, пожалуйста</a:t>
            </a:r>
            <a:endParaRPr lang="ru-RU" sz="8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4" name="Содержимое 3" descr="прости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04743" cy="4525963"/>
          </a:xfrm>
        </p:spPr>
      </p:pic>
      <p:pic>
        <p:nvPicPr>
          <p:cNvPr id="5" name="Содержимое 3" descr="прости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00" y="457200"/>
            <a:ext cx="3805180" cy="5263833"/>
          </a:xfrm>
          <a:prstGeom prst="rect">
            <a:avLst/>
          </a:prstGeom>
        </p:spPr>
      </p:pic>
      <p:pic>
        <p:nvPicPr>
          <p:cNvPr id="8" name="~PP630.WAV">
            <a:hlinkClick r:id="" action="ppaction://media"/>
          </p:cNvPr>
          <p:cNvPicPr>
            <a:picLocks noRot="1" noChangeAspect="1"/>
          </p:cNvPicPr>
          <p:nvPr>
            <a:wavAudioFile r:embed="rId1" name="~PP630.WAV"/>
          </p:nvPr>
        </p:nvPicPr>
        <p:blipFill>
          <a:blip r:embed="rId5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804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тки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705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76600"/>
            <a:ext cx="4724400" cy="2667000"/>
          </a:xfrm>
        </p:spPr>
        <p:txBody>
          <a:bodyPr>
            <a:normAutofit fontScale="90000"/>
          </a:bodyPr>
          <a:lstStyle/>
          <a:p>
            <a:r>
              <a:rPr lang="ru-RU" sz="10000" b="1" dirty="0" smtClean="0">
                <a:solidFill>
                  <a:srgbClr val="FF0000"/>
                </a:solidFill>
                <a:latin typeface="Arial Narrow" pitchFamily="34" charset="0"/>
              </a:rPr>
              <a:t>До свидания</a:t>
            </a:r>
            <a:endParaRPr lang="ru-RU" sz="10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7" name="~PP173.WAV">
            <a:hlinkClick r:id="" action="ppaction://media"/>
          </p:cNvPr>
          <p:cNvPicPr>
            <a:picLocks noRot="1" noChangeAspect="1"/>
          </p:cNvPicPr>
          <p:nvPr>
            <a:wavAudioFile r:embed="rId1" name="~PP173.WAV"/>
          </p:nvPr>
        </p:nvPicPr>
        <p:blipFill>
          <a:blip r:embed="rId4" cstate="print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7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43400"/>
            <a:ext cx="8001000" cy="1295400"/>
          </a:xfrm>
        </p:spPr>
        <p:txBody>
          <a:bodyPr>
            <a:normAutofit fontScale="90000"/>
          </a:bodyPr>
          <a:lstStyle/>
          <a:p>
            <a:pPr algn="l"/>
            <a:r>
              <a:rPr lang="ru-RU" sz="67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67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67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Автор: </a:t>
            </a:r>
            <a:r>
              <a:rPr lang="ru-RU" sz="6700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Валеева</a:t>
            </a:r>
            <a:r>
              <a:rPr lang="ru-RU" sz="67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Юлия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 коллекции обучающего материала </a:t>
            </a:r>
            <a:r>
              <a:rPr lang="en-US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300" b="1" i="1" dirty="0" smtClean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“</a:t>
            </a:r>
            <a:r>
              <a:rPr lang="ru-RU" sz="3300" b="1" i="1" dirty="0" smtClean="0">
                <a:solidFill>
                  <a:srgbClr val="FF0000"/>
                </a:solidFill>
                <a:latin typeface="Trebuchet MS" pitchFamily="34" charset="0"/>
                <a:cs typeface="Arial" pitchFamily="34" charset="0"/>
              </a:rPr>
              <a:t>Умные детки</a:t>
            </a:r>
            <a:r>
              <a:rPr lang="en-US" sz="3300" b="1" i="1" dirty="0" smtClean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”</a:t>
            </a:r>
            <a:r>
              <a:rPr lang="ru-RU" sz="3300" b="1" i="1" dirty="0" smtClean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!!!</a:t>
            </a:r>
            <a:r>
              <a:rPr lang="en-US" sz="33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3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ru-RU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скачено с сайта: </a:t>
            </a:r>
            <a:r>
              <a:rPr lang="en-US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www.zolotaya-rybcka.ru</a:t>
            </a:r>
            <a:r>
              <a:rPr lang="en-US" sz="2000" dirty="0" smtClean="0">
                <a:solidFill>
                  <a:srgbClr val="7030A0"/>
                </a:solidFill>
              </a:rPr>
              <a:t/>
            </a:r>
            <a:br>
              <a:rPr lang="en-US" sz="2000" dirty="0" smtClean="0">
                <a:solidFill>
                  <a:srgbClr val="7030A0"/>
                </a:solidFill>
              </a:rPr>
            </a:br>
            <a:r>
              <a:rPr lang="en-US" sz="2000" dirty="0" smtClean="0">
                <a:solidFill>
                  <a:srgbClr val="7030A0"/>
                </a:solidFill>
              </a:rPr>
              <a:t/>
            </a:r>
            <a:br>
              <a:rPr lang="en-US" sz="2000" dirty="0" smtClean="0">
                <a:solidFill>
                  <a:srgbClr val="7030A0"/>
                </a:solidFill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467600" y="5715000"/>
            <a:ext cx="1219200" cy="411163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</Words>
  <Application>Microsoft Office PowerPoint</Application>
  <PresentationFormat>Экран (4:3)</PresentationFormat>
  <Paragraphs>8</Paragraphs>
  <Slides>8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Будь вежливым</vt:lpstr>
      <vt:lpstr>спасибо</vt:lpstr>
      <vt:lpstr>Добрый день </vt:lpstr>
      <vt:lpstr>спасибо</vt:lpstr>
      <vt:lpstr>здравствуйте</vt:lpstr>
      <vt:lpstr>Прости, пожалуйста</vt:lpstr>
      <vt:lpstr>До свидания</vt:lpstr>
      <vt:lpstr> Автор: Валеева Юлия  из коллекции обучающего материала  “Умные детки” !!!      скачено с сайта:  www.zolotaya-rybcka.ru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Будь вежливым</dc:title>
  <cp:lastModifiedBy>Uliya</cp:lastModifiedBy>
  <cp:revision>7</cp:revision>
  <dcterms:modified xsi:type="dcterms:W3CDTF">2014-04-05T12:03:24Z</dcterms:modified>
</cp:coreProperties>
</file>